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8" r:id="rId2"/>
    <p:sldId id="269" r:id="rId3"/>
    <p:sldId id="261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5" d="100"/>
          <a:sy n="95" d="100"/>
        </p:scale>
        <p:origin x="111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7FD9C45-C484-412D-BFDD-C5C7C49DDF4E}" type="datetimeFigureOut">
              <a:rPr lang="en-GB" smtClean="0"/>
              <a:t>02/11/2020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EAE3D-9617-41E2-AA00-9F227804D04B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5364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D9C45-C484-412D-BFDD-C5C7C49DDF4E}" type="datetimeFigureOut">
              <a:rPr lang="en-GB" smtClean="0"/>
              <a:t>02/11/2020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EAE3D-9617-41E2-AA00-9F227804D0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4397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D9C45-C484-412D-BFDD-C5C7C49DDF4E}" type="datetimeFigureOut">
              <a:rPr lang="en-GB" smtClean="0"/>
              <a:t>02/11/2020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EAE3D-9617-41E2-AA00-9F227804D04B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4423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D9C45-C484-412D-BFDD-C5C7C49DDF4E}" type="datetimeFigureOut">
              <a:rPr lang="en-GB" smtClean="0"/>
              <a:t>02/11/2020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EAE3D-9617-41E2-AA00-9F227804D0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1219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D9C45-C484-412D-BFDD-C5C7C49DDF4E}" type="datetimeFigureOut">
              <a:rPr lang="en-GB" smtClean="0"/>
              <a:t>02/11/2020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EAE3D-9617-41E2-AA00-9F227804D04B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8036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D9C45-C484-412D-BFDD-C5C7C49DDF4E}" type="datetimeFigureOut">
              <a:rPr lang="en-GB" smtClean="0"/>
              <a:t>02/11/2020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EAE3D-9617-41E2-AA00-9F227804D0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71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D9C45-C484-412D-BFDD-C5C7C49DDF4E}" type="datetimeFigureOut">
              <a:rPr lang="en-GB" smtClean="0"/>
              <a:t>02/11/2020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EAE3D-9617-41E2-AA00-9F227804D0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6976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D9C45-C484-412D-BFDD-C5C7C49DDF4E}" type="datetimeFigureOut">
              <a:rPr lang="en-GB" smtClean="0"/>
              <a:t>02/11/2020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EAE3D-9617-41E2-AA00-9F227804D0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189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D9C45-C484-412D-BFDD-C5C7C49DDF4E}" type="datetimeFigureOut">
              <a:rPr lang="en-GB" smtClean="0"/>
              <a:t>02/11/2020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EAE3D-9617-41E2-AA00-9F227804D0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703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D9C45-C484-412D-BFDD-C5C7C49DDF4E}" type="datetimeFigureOut">
              <a:rPr lang="en-GB" smtClean="0"/>
              <a:t>02/11/2020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EAE3D-9617-41E2-AA00-9F227804D0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5721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D9C45-C484-412D-BFDD-C5C7C49DDF4E}" type="datetimeFigureOut">
              <a:rPr lang="en-GB" smtClean="0"/>
              <a:t>02/11/2020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EAE3D-9617-41E2-AA00-9F227804D04B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6291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7FD9C45-C484-412D-BFDD-C5C7C49DDF4E}" type="datetimeFigureOut">
              <a:rPr lang="en-GB" smtClean="0"/>
              <a:t>02/11/2020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BCEAE3D-9617-41E2-AA00-9F227804D04B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3960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end on stagi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5" t="18455" r="5670"/>
          <a:stretch/>
        </p:blipFill>
        <p:spPr bwMode="auto">
          <a:xfrm>
            <a:off x="416833" y="836022"/>
            <a:ext cx="3602268" cy="2638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end on stagi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54" t="12500" r="7980" b="5497"/>
          <a:stretch/>
        </p:blipFill>
        <p:spPr bwMode="auto">
          <a:xfrm>
            <a:off x="5244655" y="4070019"/>
            <a:ext cx="3089447" cy="2457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traverse stag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855" y="4222885"/>
            <a:ext cx="4309766" cy="2635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mage result for in the round stagi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2726" y="1019251"/>
            <a:ext cx="4621274" cy="2207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Image result for question mark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9580" y="123507"/>
            <a:ext cx="1007019" cy="1007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0" descr="Image result for question mark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9346" y="175758"/>
            <a:ext cx="1007019" cy="1007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0" descr="Image result for question mark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9602" y="3683725"/>
            <a:ext cx="1007019" cy="1007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0" descr="Image result for question mark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770" y="3353002"/>
            <a:ext cx="1007019" cy="1007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9519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end on stagi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5" t="18455" r="5670"/>
          <a:stretch/>
        </p:blipFill>
        <p:spPr bwMode="auto">
          <a:xfrm>
            <a:off x="416833" y="836022"/>
            <a:ext cx="3602268" cy="2638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end on stagi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54" t="12500" r="7980" b="5497"/>
          <a:stretch/>
        </p:blipFill>
        <p:spPr bwMode="auto">
          <a:xfrm>
            <a:off x="5244655" y="4070019"/>
            <a:ext cx="3089447" cy="2457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traverse stag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855" y="4222885"/>
            <a:ext cx="4309766" cy="2635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mage result for in the round stagi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2726" y="1019251"/>
            <a:ext cx="4621274" cy="2207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84987" y="374357"/>
            <a:ext cx="1865960" cy="46166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GB" sz="2400" dirty="0"/>
              <a:t>Thrust staging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856398" y="374357"/>
            <a:ext cx="1666290" cy="46166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GB" sz="2400" dirty="0"/>
              <a:t>In the Round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3524" y="3761220"/>
            <a:ext cx="2248885" cy="46166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GB" sz="2400" dirty="0"/>
              <a:t>Traverse Staging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49170" y="3608354"/>
            <a:ext cx="1080745" cy="46166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GB" sz="2400" dirty="0">
                <a:solidFill>
                  <a:schemeClr val="tx1"/>
                </a:solidFill>
              </a:rPr>
              <a:t>End On</a:t>
            </a:r>
          </a:p>
        </p:txBody>
      </p:sp>
    </p:spTree>
    <p:extLst>
      <p:ext uri="{BB962C8B-B14F-4D97-AF65-F5344CB8AC3E}">
        <p14:creationId xmlns:p14="http://schemas.microsoft.com/office/powerpoint/2010/main" val="3226738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TYPES OF STAGING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095" y="1867988"/>
            <a:ext cx="3725527" cy="2220686"/>
          </a:xfrm>
          <a:solidFill>
            <a:schemeClr val="accent1"/>
          </a:solidFill>
        </p:spPr>
        <p:txBody>
          <a:bodyPr>
            <a:normAutofit fontScale="92500" lnSpcReduction="10000"/>
          </a:bodyPr>
          <a:lstStyle/>
          <a:p>
            <a:r>
              <a:rPr lang="en-GB" sz="2800" b="1" dirty="0"/>
              <a:t>End on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GB" sz="2800" dirty="0"/>
              <a:t>‘As if looking through a window’ 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GB" sz="2800" dirty="0"/>
              <a:t>It is easier for an actor to block out the audience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68095" y="4261102"/>
            <a:ext cx="3725527" cy="2414017"/>
          </a:xfrm>
          <a:prstGeom prst="rect">
            <a:avLst/>
          </a:prstGeom>
          <a:solidFill>
            <a:srgbClr val="FF0000"/>
          </a:solidFill>
        </p:spPr>
        <p:txBody>
          <a:bodyPr vert="horz" lIns="45720" tIns="45720" rIns="45720" bIns="45720" rtlCol="0">
            <a:normAutofit fontScale="92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800" b="1" dirty="0"/>
              <a:t>Traverse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GB" sz="2800" dirty="0"/>
              <a:t> Staging can’t obscure the audience’s view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GB" sz="2800" dirty="0"/>
              <a:t> Actors should not keep their back to the same section of the audience for too long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956918" y="1867988"/>
            <a:ext cx="3725527" cy="2220686"/>
          </a:xfrm>
          <a:prstGeom prst="rect">
            <a:avLst/>
          </a:prstGeom>
          <a:solidFill>
            <a:srgbClr val="92D050"/>
          </a:solidFill>
        </p:spPr>
        <p:txBody>
          <a:bodyPr vert="horz" lIns="45720" tIns="45720" rIns="45720" bIns="45720" rtlCol="0">
            <a:normAutofit fontScale="92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800" b="1" dirty="0"/>
              <a:t>In the round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GB" sz="2800" dirty="0"/>
              <a:t> Staging can’t obscure the audience’s view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GB" sz="2800" dirty="0"/>
              <a:t> Careful attention to movement is required (backs to the audience!!)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956918" y="4261103"/>
            <a:ext cx="3725527" cy="2414016"/>
          </a:xfrm>
          <a:prstGeom prst="rect">
            <a:avLst/>
          </a:prstGeom>
          <a:solidFill>
            <a:srgbClr val="FFC000"/>
          </a:solidFill>
        </p:spPr>
        <p:txBody>
          <a:bodyPr vert="horz" lIns="45720" tIns="45720" rIns="45720" bIns="45720" rtlCol="0">
            <a:normAutofit fontScale="925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800" b="1" dirty="0"/>
              <a:t>Thrust stage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GB" sz="2800" dirty="0"/>
              <a:t> No curtains separate the audience from the stage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GB" sz="2800" dirty="0"/>
              <a:t>Difficult to change sets during a performance</a:t>
            </a:r>
          </a:p>
        </p:txBody>
      </p:sp>
    </p:spTree>
    <p:extLst>
      <p:ext uri="{BB962C8B-B14F-4D97-AF65-F5344CB8AC3E}">
        <p14:creationId xmlns:p14="http://schemas.microsoft.com/office/powerpoint/2010/main" val="2213653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786</TotalTime>
  <Words>99</Words>
  <Application>Microsoft Office PowerPoint</Application>
  <PresentationFormat>On-screen Show (4:3)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Tw Cen MT</vt:lpstr>
      <vt:lpstr>Tw Cen MT Condensed</vt:lpstr>
      <vt:lpstr>Wingdings</vt:lpstr>
      <vt:lpstr>Wingdings 3</vt:lpstr>
      <vt:lpstr>Integral</vt:lpstr>
      <vt:lpstr>PowerPoint Presentation</vt:lpstr>
      <vt:lpstr>PowerPoint Presentation</vt:lpstr>
      <vt:lpstr>TYPES OF STAGING</vt:lpstr>
    </vt:vector>
  </TitlesOfParts>
  <Company>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Staging</dc:title>
  <dc:creator>J Regan</dc:creator>
  <cp:lastModifiedBy>J Regan</cp:lastModifiedBy>
  <cp:revision>20</cp:revision>
  <dcterms:created xsi:type="dcterms:W3CDTF">2017-09-12T20:31:35Z</dcterms:created>
  <dcterms:modified xsi:type="dcterms:W3CDTF">2020-11-02T15:29:15Z</dcterms:modified>
</cp:coreProperties>
</file>